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>
        <p:scale>
          <a:sx n="99" d="100"/>
          <a:sy n="99" d="100"/>
        </p:scale>
        <p:origin x="-7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117C5-F621-4997-9C99-93148D46953E}" type="datetimeFigureOut">
              <a:rPr lang="de-DE" smtClean="0"/>
              <a:t>12.05.2017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EEB4-4F21-4678-BE74-0219D4D7D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1418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117C5-F621-4997-9C99-93148D46953E}" type="datetimeFigureOut">
              <a:rPr lang="de-DE" smtClean="0"/>
              <a:t>12.05.2017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EEB4-4F21-4678-BE74-0219D4D7D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2598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117C5-F621-4997-9C99-93148D46953E}" type="datetimeFigureOut">
              <a:rPr lang="de-DE" smtClean="0"/>
              <a:t>12.05.2017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EEB4-4F21-4678-BE74-0219D4D7D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8380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117C5-F621-4997-9C99-93148D46953E}" type="datetimeFigureOut">
              <a:rPr lang="de-DE" smtClean="0"/>
              <a:t>12.05.2017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EEB4-4F21-4678-BE74-0219D4D7D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1619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117C5-F621-4997-9C99-93148D46953E}" type="datetimeFigureOut">
              <a:rPr lang="de-DE" smtClean="0"/>
              <a:t>12.05.2017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EEB4-4F21-4678-BE74-0219D4D7D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4208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117C5-F621-4997-9C99-93148D46953E}" type="datetimeFigureOut">
              <a:rPr lang="de-DE" smtClean="0"/>
              <a:t>12.05.2017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EEB4-4F21-4678-BE74-0219D4D7D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7447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117C5-F621-4997-9C99-93148D46953E}" type="datetimeFigureOut">
              <a:rPr lang="de-DE" smtClean="0"/>
              <a:t>12.05.2017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EEB4-4F21-4678-BE74-0219D4D7D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3733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117C5-F621-4997-9C99-93148D46953E}" type="datetimeFigureOut">
              <a:rPr lang="de-DE" smtClean="0"/>
              <a:t>12.05.2017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EEB4-4F21-4678-BE74-0219D4D7D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626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117C5-F621-4997-9C99-93148D46953E}" type="datetimeFigureOut">
              <a:rPr lang="de-DE" smtClean="0"/>
              <a:t>12.05.2017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EEB4-4F21-4678-BE74-0219D4D7D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7904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117C5-F621-4997-9C99-93148D46953E}" type="datetimeFigureOut">
              <a:rPr lang="de-DE" smtClean="0"/>
              <a:t>12.05.2017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EEB4-4F21-4678-BE74-0219D4D7D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1674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117C5-F621-4997-9C99-93148D46953E}" type="datetimeFigureOut">
              <a:rPr lang="de-DE" smtClean="0"/>
              <a:t>12.05.2017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EEB4-4F21-4678-BE74-0219D4D7D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6367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117C5-F621-4997-9C99-93148D46953E}" type="datetimeFigureOut">
              <a:rPr lang="de-DE" smtClean="0"/>
              <a:t>12.05.2017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0EEB4-4F21-4678-BE74-0219D4D7D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1730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781550" y="304800"/>
            <a:ext cx="6911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Workshop: </a:t>
            </a:r>
            <a:r>
              <a:rPr lang="en-US" dirty="0" err="1" smtClean="0"/>
              <a:t>Meso</a:t>
            </a:r>
            <a:r>
              <a:rPr lang="en-US" dirty="0" smtClean="0"/>
              <a:t> scale - Inner City and entire old harbor area / planning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663" y="1452634"/>
            <a:ext cx="3434080" cy="43200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4122" y="849466"/>
            <a:ext cx="2804105" cy="43200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0047" y="3258000"/>
            <a:ext cx="6901911" cy="3600000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2878340" y="1144857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09.05.2017</a:t>
            </a:r>
            <a:endParaRPr lang="de-DE" sz="1400" dirty="0"/>
          </a:p>
        </p:txBody>
      </p:sp>
      <p:sp>
        <p:nvSpPr>
          <p:cNvPr id="9" name="Textfeld 8"/>
          <p:cNvSpPr txBox="1"/>
          <p:nvPr/>
        </p:nvSpPr>
        <p:spPr>
          <a:xfrm>
            <a:off x="4030047" y="2928777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10.05.2017</a:t>
            </a:r>
            <a:endParaRPr lang="de-DE" sz="1400" dirty="0"/>
          </a:p>
        </p:txBody>
      </p:sp>
      <p:sp>
        <p:nvSpPr>
          <p:cNvPr id="10" name="Textfeld 9"/>
          <p:cNvSpPr txBox="1"/>
          <p:nvPr/>
        </p:nvSpPr>
        <p:spPr>
          <a:xfrm>
            <a:off x="10931958" y="607911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11.05.2017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570501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Company>RGS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Leo Dainat</dc:creator>
  <cp:lastModifiedBy>Constanze Benzel</cp:lastModifiedBy>
  <cp:revision>2</cp:revision>
  <dcterms:created xsi:type="dcterms:W3CDTF">2017-05-11T12:09:31Z</dcterms:created>
  <dcterms:modified xsi:type="dcterms:W3CDTF">2017-05-12T14:28:32Z</dcterms:modified>
</cp:coreProperties>
</file>